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1" r:id="rId6"/>
    <p:sldId id="262" r:id="rId7"/>
    <p:sldId id="263" r:id="rId8"/>
    <p:sldId id="259" r:id="rId9"/>
    <p:sldId id="267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>
      <p:cViewPr varScale="1">
        <p:scale>
          <a:sx n="107" d="100"/>
          <a:sy n="107" d="100"/>
        </p:scale>
        <p:origin x="5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DB763-D437-40F8-8F1F-436242BAFC6A}" type="datetimeFigureOut">
              <a:rPr lang="zh-TW" altLang="en-US" smtClean="0"/>
              <a:pPr/>
              <a:t>2018/6/7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A92C7B-6986-4EA9-998C-E3D0308E7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2514600"/>
            <a:ext cx="6400800" cy="1295400"/>
          </a:xfrm>
        </p:spPr>
        <p:txBody>
          <a:bodyPr>
            <a:noAutofit/>
          </a:bodyPr>
          <a:lstStyle/>
          <a:p>
            <a:r>
              <a:rPr lang="zh-TW" altLang="en-US" sz="4800" dirty="0">
                <a:latin typeface="HanziPen TC" panose="03000300000000000000" pitchFamily="66" charset="-120"/>
                <a:ea typeface="HanziPen TC" panose="03000300000000000000" pitchFamily="66" charset="-120"/>
              </a:rPr>
              <a:t>演員之重要性</a:t>
            </a:r>
            <a:br>
              <a:rPr lang="en-US" altLang="zh-TW" sz="4800" dirty="0">
                <a:latin typeface="HanziPen TC" panose="03000300000000000000" pitchFamily="66" charset="-120"/>
                <a:ea typeface="HanziPen TC" panose="03000300000000000000" pitchFamily="66" charset="-120"/>
              </a:rPr>
            </a:br>
            <a:r>
              <a:rPr lang="en-US" altLang="zh-TW" sz="2000" dirty="0">
                <a:latin typeface="HanziPen TC" panose="03000300000000000000" pitchFamily="66" charset="-120"/>
                <a:ea typeface="HanziPen TC" panose="03000300000000000000" pitchFamily="66" charset="-120"/>
              </a:rPr>
              <a:t>the importance of </a:t>
            </a:r>
            <a:br>
              <a:rPr lang="en-US" altLang="zh-TW" sz="2000" dirty="0">
                <a:latin typeface="HanziPen TC" panose="03000300000000000000" pitchFamily="66" charset="-120"/>
                <a:ea typeface="HanziPen TC" panose="03000300000000000000" pitchFamily="66" charset="-120"/>
              </a:rPr>
            </a:br>
            <a:r>
              <a:rPr lang="en-US" altLang="zh-TW" sz="2000" dirty="0">
                <a:latin typeface="HanziPen TC" panose="03000300000000000000" pitchFamily="66" charset="-120"/>
                <a:ea typeface="HanziPen TC" panose="03000300000000000000" pitchFamily="66" charset="-120"/>
              </a:rPr>
              <a:t>being an actor/actress</a:t>
            </a:r>
            <a:br>
              <a:rPr lang="en-US" altLang="zh-TW" sz="2000" dirty="0">
                <a:latin typeface="HanziPen TC" panose="03000300000000000000" pitchFamily="66" charset="-120"/>
                <a:ea typeface="HanziPen TC" panose="03000300000000000000" pitchFamily="66" charset="-120"/>
              </a:rPr>
            </a:br>
            <a:endParaRPr lang="zh-TW" altLang="en-US" sz="4800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762000"/>
          </a:xfrm>
        </p:spPr>
        <p:txBody>
          <a:bodyPr>
            <a:normAutofit/>
          </a:bodyPr>
          <a:lstStyle/>
          <a:p>
            <a:r>
              <a:rPr lang="zh-TW" altLang="en-US" sz="2800" i="0" dirty="0">
                <a:solidFill>
                  <a:schemeClr val="tx2">
                    <a:lumMod val="90000"/>
                    <a:lumOff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許博淞   </a:t>
            </a:r>
            <a:r>
              <a:rPr lang="en-US" altLang="zh-TW" sz="2800" i="0" dirty="0">
                <a:solidFill>
                  <a:schemeClr val="tx2">
                    <a:lumMod val="90000"/>
                    <a:lumOff val="1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Bob</a:t>
            </a:r>
            <a:endParaRPr lang="zh-TW" altLang="en-US" sz="2800" i="0" dirty="0">
              <a:solidFill>
                <a:schemeClr val="tx2">
                  <a:lumMod val="90000"/>
                  <a:lumOff val="1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514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3276600"/>
            <a:ext cx="6400800" cy="685800"/>
          </a:xfrm>
        </p:spPr>
        <p:txBody>
          <a:bodyPr>
            <a:noAutofit/>
          </a:bodyPr>
          <a:lstStyle/>
          <a:p>
            <a:r>
              <a:rPr lang="en-US" altLang="zh-TW" sz="6600" dirty="0">
                <a:latin typeface="HanziPen TC" panose="03000300000000000000" pitchFamily="66" charset="-120"/>
                <a:ea typeface="HanziPen TC" panose="03000300000000000000" pitchFamily="66" charset="-120"/>
              </a:rPr>
              <a:t>Q&amp;A</a:t>
            </a:r>
            <a:endParaRPr lang="zh-TW" altLang="en-US" sz="6600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781800" cy="685800"/>
          </a:xfrm>
        </p:spPr>
        <p:txBody>
          <a:bodyPr>
            <a:noAutofit/>
          </a:bodyPr>
          <a:lstStyle/>
          <a:p>
            <a:r>
              <a:rPr lang="en-US" altLang="zh-TW" sz="40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To think about these</a:t>
            </a:r>
            <a:endParaRPr lang="zh-TW" altLang="en-US" sz="4000" u="sng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362200"/>
            <a:ext cx="6400800" cy="35814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有看過畢業公演？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有想要當演員嗎？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什麼動機？ 分享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~</a:t>
            </a:r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4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2221933_1472886566160445_294265456794419078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660" y="1524000"/>
            <a:ext cx="7868940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>
            <a:normAutofit/>
          </a:bodyPr>
          <a:lstStyle/>
          <a:p>
            <a:r>
              <a:rPr lang="en-US" altLang="zh-TW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Who can be an actor!?</a:t>
            </a:r>
            <a:endParaRPr lang="zh-TW" altLang="en-US" u="sng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819399"/>
            <a:ext cx="65532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altLang="zh-TW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   Anyone!!</a:t>
            </a:r>
          </a:p>
          <a:p>
            <a:pPr indent="0">
              <a:buNone/>
            </a:pPr>
            <a:r>
              <a:rPr lang="en-US" altLang="zh-TW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   SO,</a:t>
            </a:r>
            <a:endParaRPr lang="zh-TW" altLang="en-US" sz="2800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pic>
        <p:nvPicPr>
          <p:cNvPr id="4" name="圖片 3" descr="Try-It-Now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11591" y1="41398" x2="19450" y2="41398"/>
                        <a14:foregroundMark x1="21415" y1="47849" x2="21807" y2="60753"/>
                        <a14:foregroundMark x1="27308" y1="50000" x2="29666" y2="59140"/>
                        <a14:foregroundMark x1="39096" y1="39247" x2="40668" y2="67204"/>
                        <a14:foregroundMark x1="40668" y1="67204" x2="40275" y2="64516"/>
                        <a14:foregroundMark x1="42436" y1="49462" x2="45972" y2="50000"/>
                        <a14:foregroundMark x1="53242" y1="40323" x2="53242" y2="53763"/>
                        <a14:foregroundMark x1="54420" y1="46774" x2="57957" y2="53763"/>
                        <a14:foregroundMark x1="60904" y1="40323" x2="58153" y2="53226"/>
                        <a14:foregroundMark x1="65422" y1="50538" x2="68959" y2="55376"/>
                        <a14:foregroundMark x1="73084" y1="48387" x2="75246" y2="59140"/>
                        <a14:foregroundMark x1="77210" y1="48387" x2="79371" y2="61828"/>
                        <a14:foregroundMark x1="85658" y1="41398" x2="85658" y2="52688"/>
                        <a14:foregroundMark x1="85658" y1="61290" x2="85658" y2="63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3028950"/>
            <a:ext cx="4848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629400" cy="8382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注意事項</a:t>
            </a:r>
            <a:r>
              <a:rPr lang="en-US" altLang="zh-TW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 TIPS</a:t>
            </a:r>
            <a:endParaRPr lang="zh-TW" altLang="en-US" sz="4400" u="sng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362200"/>
            <a:ext cx="6400800" cy="34290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聲音  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volume</a:t>
            </a:r>
          </a:p>
          <a:p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發音  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pronunciation</a:t>
            </a:r>
          </a:p>
          <a:p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肢體語言  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body language</a:t>
            </a:r>
          </a:p>
          <a:p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表情  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expressions</a:t>
            </a:r>
          </a:p>
          <a:p>
            <a:endParaRPr lang="zh-TW" altLang="en-US" sz="3200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眼神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 eye contact</a:t>
            </a:r>
          </a:p>
          <a:p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心情 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mood</a:t>
            </a:r>
          </a:p>
          <a:p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台詞 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words</a:t>
            </a:r>
            <a:endParaRPr lang="zh-TW" altLang="en-US" sz="3200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C12F1FEE-C51F-3240-824C-EBC25C96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6553200" cy="8382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注意事項</a:t>
            </a:r>
            <a:r>
              <a:rPr lang="en-US" altLang="zh-TW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 TIPS</a:t>
            </a:r>
            <a:endParaRPr lang="zh-TW" altLang="en-US" sz="4400" u="sng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467600" cy="685800"/>
          </a:xfrm>
        </p:spPr>
        <p:txBody>
          <a:bodyPr>
            <a:noAutofit/>
          </a:bodyPr>
          <a:lstStyle/>
          <a:p>
            <a:r>
              <a:rPr lang="zh-TW" altLang="en-US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當場演練</a:t>
            </a:r>
            <a:r>
              <a:rPr lang="en-US" altLang="zh-TW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 practice now!</a:t>
            </a:r>
            <a:br>
              <a:rPr lang="en-US" altLang="zh-TW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</a:br>
            <a:endParaRPr lang="zh-TW" altLang="en-US" sz="4400" u="sng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3657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別跟我打招呼，反正你們根本不在意我！天啊！我是許願國裡的最後一顆良心，只有我才是真心為大家好，卻沒有人要聽我的意見，沒有人接納我的看法，連表達反對意見的權利都沒有！</a:t>
            </a:r>
            <a:endParaRPr lang="en-US" altLang="zh-TW" sz="2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zh-TW" altLang="en-US" sz="2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你們真是太令我失望了！虧我還把你們當作家人！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762000"/>
          </a:xfrm>
        </p:spPr>
        <p:txBody>
          <a:bodyPr>
            <a:noAutofit/>
          </a:bodyPr>
          <a:lstStyle/>
          <a:p>
            <a:r>
              <a:rPr lang="en-US" altLang="zh-TW" sz="48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Start now</a:t>
            </a:r>
            <a:endParaRPr lang="zh-TW" altLang="en-US" sz="4800" u="sng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3000" y="2438400"/>
            <a:ext cx="7010400" cy="3048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從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0</a:t>
            </a:r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到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1</a:t>
            </a:r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的這一步，是最艱辛的一刻。</a:t>
            </a:r>
            <a:endParaRPr lang="en-US" altLang="zh-TW" sz="3200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  <a:p>
            <a:pPr>
              <a:buNone/>
            </a:pPr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從</a:t>
            </a:r>
            <a:r>
              <a:rPr lang="en-US" altLang="zh-TW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1-100</a:t>
            </a:r>
            <a:r>
              <a:rPr lang="zh-TW" altLang="en-US" sz="3200" dirty="0">
                <a:latin typeface="HanziPen TC" panose="03000300000000000000" pitchFamily="66" charset="-120"/>
                <a:ea typeface="HanziPen TC" panose="03000300000000000000" pitchFamily="66" charset="-120"/>
              </a:rPr>
              <a:t>又是一個困難的挑戰。</a:t>
            </a:r>
          </a:p>
        </p:txBody>
      </p:sp>
    </p:spTree>
    <p:extLst>
      <p:ext uri="{BB962C8B-B14F-4D97-AF65-F5344CB8AC3E}">
        <p14:creationId xmlns:p14="http://schemas.microsoft.com/office/powerpoint/2010/main" val="3265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7056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建議</a:t>
            </a:r>
            <a:r>
              <a:rPr lang="en-US" altLang="zh-TW" sz="4400" u="sng" dirty="0">
                <a:latin typeface="HanziPen TC" panose="03000300000000000000" pitchFamily="66" charset="-120"/>
                <a:ea typeface="HanziPen TC" panose="03000300000000000000" pitchFamily="66" charset="-120"/>
              </a:rPr>
              <a:t> suggestions</a:t>
            </a:r>
            <a:endParaRPr lang="zh-TW" altLang="en-US" sz="4400" u="sng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多排練</a:t>
            </a:r>
            <a:r>
              <a:rPr lang="en-US" altLang="zh-TW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 practice more</a:t>
            </a:r>
          </a:p>
          <a:p>
            <a:r>
              <a:rPr lang="zh-TW" altLang="en-US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團隊</a:t>
            </a:r>
            <a:r>
              <a:rPr lang="en-US" altLang="zh-TW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 teamwork</a:t>
            </a:r>
          </a:p>
          <a:p>
            <a:r>
              <a:rPr lang="zh-TW" altLang="en-US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合作</a:t>
            </a:r>
            <a:r>
              <a:rPr lang="en-US" altLang="zh-TW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 corporation</a:t>
            </a:r>
          </a:p>
          <a:p>
            <a:r>
              <a:rPr lang="zh-TW" altLang="en-US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享受</a:t>
            </a:r>
            <a:r>
              <a:rPr lang="zh-Hant" altLang="en-US" sz="2800" dirty="0">
                <a:latin typeface="HanziPen TC" panose="03000300000000000000" pitchFamily="66" charset="-120"/>
                <a:ea typeface="HanziPen TC" panose="03000300000000000000" pitchFamily="66" charset="-120"/>
              </a:rPr>
              <a:t> </a:t>
            </a:r>
            <a:r>
              <a:rPr lang="en-US" altLang="zh-Hant" sz="2800" b="1" dirty="0">
                <a:solidFill>
                  <a:srgbClr val="FF0000"/>
                </a:solidFill>
                <a:latin typeface="HanziPen TC" panose="03000300000000000000" pitchFamily="66" charset="-120"/>
                <a:ea typeface="HanziPen TC" panose="03000300000000000000" pitchFamily="66" charset="-120"/>
              </a:rPr>
              <a:t>enjoy it!</a:t>
            </a:r>
          </a:p>
          <a:p>
            <a:endParaRPr lang="zh-TW" altLang="en-US" sz="2800" dirty="0">
              <a:latin typeface="HanziPen TC" panose="03000300000000000000" pitchFamily="66" charset="-120"/>
              <a:ea typeface="HanziPen TC" panose="030003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2957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187</Words>
  <Application>Microsoft Macintosh PowerPoint</Application>
  <PresentationFormat>如螢幕大小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Microsoft JhengHei</vt:lpstr>
      <vt:lpstr>標楷體</vt:lpstr>
      <vt:lpstr>HanziPen TC</vt:lpstr>
      <vt:lpstr>Arial</vt:lpstr>
      <vt:lpstr>Garamond</vt:lpstr>
      <vt:lpstr>Wingdings</vt:lpstr>
      <vt:lpstr>時裝</vt:lpstr>
      <vt:lpstr>演員之重要性 the importance of  being an actor/actress </vt:lpstr>
      <vt:lpstr>To think about these</vt:lpstr>
      <vt:lpstr>PowerPoint 簡報</vt:lpstr>
      <vt:lpstr>Who can be an actor!?</vt:lpstr>
      <vt:lpstr>注意事項 TIPS</vt:lpstr>
      <vt:lpstr>注意事項 TIPS</vt:lpstr>
      <vt:lpstr>當場演練 practice now! </vt:lpstr>
      <vt:lpstr>Start now</vt:lpstr>
      <vt:lpstr>建議 suggestions</vt:lpstr>
      <vt:lpstr>Q&amp;A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演員、舞台之重要性</dc:title>
  <dc:creator>Live abc</dc:creator>
  <cp:lastModifiedBy>蘇子晴</cp:lastModifiedBy>
  <cp:revision>12</cp:revision>
  <dcterms:created xsi:type="dcterms:W3CDTF">2018-04-23T02:54:23Z</dcterms:created>
  <dcterms:modified xsi:type="dcterms:W3CDTF">2018-06-07T11:38:49Z</dcterms:modified>
</cp:coreProperties>
</file>