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94660"/>
  </p:normalViewPr>
  <p:slideViewPr>
    <p:cSldViewPr snapToGrid="0">
      <p:cViewPr>
        <p:scale>
          <a:sx n="65" d="100"/>
          <a:sy n="65" d="100"/>
        </p:scale>
        <p:origin x="38" y="4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81CD3FF-5BBF-4352-BBBF-2B9177A5E7D5}" type="datetimeFigureOut">
              <a:rPr lang="zh-TW" altLang="en-US" smtClean="0"/>
              <a:t>2018/6/6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7C638C3-1268-468B-9856-7E39B761319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23168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CD3FF-5BBF-4352-BBBF-2B9177A5E7D5}" type="datetimeFigureOut">
              <a:rPr lang="zh-TW" altLang="en-US" smtClean="0"/>
              <a:t>2018/6/6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638C3-1268-468B-9856-7E39B76131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40448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CD3FF-5BBF-4352-BBBF-2B9177A5E7D5}" type="datetimeFigureOut">
              <a:rPr lang="zh-TW" altLang="en-US" smtClean="0"/>
              <a:t>2018/6/6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638C3-1268-468B-9856-7E39B76131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84791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CD3FF-5BBF-4352-BBBF-2B9177A5E7D5}" type="datetimeFigureOut">
              <a:rPr lang="zh-TW" altLang="en-US" smtClean="0"/>
              <a:t>2018/6/6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638C3-1268-468B-9856-7E39B76131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2842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81CD3FF-5BBF-4352-BBBF-2B9177A5E7D5}" type="datetimeFigureOut">
              <a:rPr lang="zh-TW" altLang="en-US" smtClean="0"/>
              <a:t>2018/6/6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7C638C3-1268-468B-9856-7E39B761319B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51019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CD3FF-5BBF-4352-BBBF-2B9177A5E7D5}" type="datetimeFigureOut">
              <a:rPr lang="zh-TW" altLang="en-US" smtClean="0"/>
              <a:t>2018/6/6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638C3-1268-468B-9856-7E39B76131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7682551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CD3FF-5BBF-4352-BBBF-2B9177A5E7D5}" type="datetimeFigureOut">
              <a:rPr lang="zh-TW" altLang="en-US" smtClean="0"/>
              <a:t>2018/6/6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638C3-1268-468B-9856-7E39B76131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052446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CD3FF-5BBF-4352-BBBF-2B9177A5E7D5}" type="datetimeFigureOut">
              <a:rPr lang="zh-TW" altLang="en-US" smtClean="0"/>
              <a:t>2018/6/6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638C3-1268-468B-9856-7E39B76131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20230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CD3FF-5BBF-4352-BBBF-2B9177A5E7D5}" type="datetimeFigureOut">
              <a:rPr lang="zh-TW" altLang="en-US" smtClean="0"/>
              <a:t>2018/6/6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638C3-1268-468B-9856-7E39B76131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77821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881CD3FF-5BBF-4352-BBBF-2B9177A5E7D5}" type="datetimeFigureOut">
              <a:rPr lang="zh-TW" altLang="en-US" smtClean="0"/>
              <a:t>2018/6/6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E7C638C3-1268-468B-9856-7E39B761319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8689289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881CD3FF-5BBF-4352-BBBF-2B9177A5E7D5}" type="datetimeFigureOut">
              <a:rPr lang="zh-TW" altLang="en-US" smtClean="0"/>
              <a:t>2018/6/6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E7C638C3-1268-468B-9856-7E39B76131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3057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81CD3FF-5BBF-4352-BBBF-2B9177A5E7D5}" type="datetimeFigureOut">
              <a:rPr lang="zh-TW" altLang="en-US" smtClean="0"/>
              <a:t>2018/6/6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7C638C3-1268-468B-9856-7E39B761319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86739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NgjA_JnIBPc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1F5F416-0101-479E-A7E6-DFDCA910112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zh-TW" altLang="en-US" sz="7200" dirty="0"/>
              <a:t>勇氣訓練</a:t>
            </a:r>
            <a:br>
              <a:rPr lang="en-US" altLang="zh-TW" sz="9600" dirty="0"/>
            </a:br>
            <a:r>
              <a:rPr lang="en-US" altLang="zh-TW" sz="4800" dirty="0"/>
              <a:t>Courage training</a:t>
            </a:r>
            <a:endParaRPr lang="zh-TW" altLang="en-US" sz="4800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8B5EE8CF-EBDE-4203-9AC4-46EE92C48AE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/>
              <a:t>許友瀞  楊子萱 梁靜茹</a:t>
            </a:r>
          </a:p>
        </p:txBody>
      </p:sp>
    </p:spTree>
    <p:extLst>
      <p:ext uri="{BB962C8B-B14F-4D97-AF65-F5344CB8AC3E}">
        <p14:creationId xmlns:p14="http://schemas.microsoft.com/office/powerpoint/2010/main" val="3669808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257EE5A-BC82-44B9-A7E9-DADFEFA17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b="1" dirty="0"/>
              <a:t>什麼時候需要勇氣</a:t>
            </a:r>
            <a:r>
              <a:rPr lang="en-US" altLang="zh-TW" b="1" dirty="0"/>
              <a:t>?</a:t>
            </a:r>
            <a:br>
              <a:rPr lang="en-US" altLang="zh-TW" b="1" dirty="0"/>
            </a:br>
            <a:r>
              <a:rPr lang="en-US" altLang="zh-TW" b="1" dirty="0">
                <a:latin typeface="Agency FB" panose="020B0503020202020204" pitchFamily="34" charset="0"/>
              </a:rPr>
              <a:t>When do we need courage?</a:t>
            </a:r>
            <a:endParaRPr lang="zh-TW" altLang="en-US" b="1" dirty="0">
              <a:latin typeface="Agency FB" panose="020B0503020202020204" pitchFamily="34" charset="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B7A57FA-EB84-4BDF-9748-1F603848AD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0629" y="2210539"/>
            <a:ext cx="10169371" cy="5335480"/>
          </a:xfrm>
        </p:spPr>
        <p:txBody>
          <a:bodyPr/>
          <a:lstStyle/>
          <a:p>
            <a:r>
              <a:rPr lang="zh-TW" altLang="en-US" sz="2800" dirty="0"/>
              <a:t>跟老闆殺價 </a:t>
            </a:r>
            <a:r>
              <a:rPr lang="en-US" altLang="zh-TW" sz="2800" dirty="0"/>
              <a:t>ask for a discount to a </a:t>
            </a:r>
            <a:r>
              <a:rPr lang="en-US" altLang="zh-TW" sz="2800" dirty="0" err="1"/>
              <a:t>lanlord</a:t>
            </a:r>
            <a:endParaRPr lang="en-US" altLang="zh-TW" sz="2800" dirty="0"/>
          </a:p>
          <a:p>
            <a:r>
              <a:rPr lang="zh-TW" altLang="en-US" sz="2800" dirty="0"/>
              <a:t>跟心儀的對象告白 </a:t>
            </a:r>
            <a:r>
              <a:rPr lang="en-US" altLang="zh-TW" sz="2800" dirty="0"/>
              <a:t>say I love you to the person you like</a:t>
            </a:r>
          </a:p>
          <a:p>
            <a:r>
              <a:rPr lang="zh-TW" altLang="en-US" sz="2800" dirty="0"/>
              <a:t>與人爭論 </a:t>
            </a:r>
            <a:r>
              <a:rPr lang="en-US" altLang="zh-TW" sz="2800" dirty="0"/>
              <a:t>debate with someone</a:t>
            </a:r>
          </a:p>
          <a:p>
            <a:r>
              <a:rPr lang="zh-TW" altLang="en-US" sz="2800" dirty="0"/>
              <a:t>向陌生人講話 </a:t>
            </a:r>
            <a:r>
              <a:rPr lang="en-US" altLang="zh-TW" sz="2800" dirty="0"/>
              <a:t>talking</a:t>
            </a:r>
            <a:r>
              <a:rPr lang="zh-TW" altLang="en-US" sz="2800" dirty="0"/>
              <a:t> </a:t>
            </a:r>
            <a:r>
              <a:rPr lang="en-US" altLang="zh-TW" sz="2800" dirty="0"/>
              <a:t>to</a:t>
            </a:r>
            <a:r>
              <a:rPr lang="zh-TW" altLang="en-US" sz="2800" dirty="0"/>
              <a:t> </a:t>
            </a:r>
            <a:r>
              <a:rPr lang="en-US" altLang="zh-TW" sz="2800" dirty="0"/>
              <a:t>a</a:t>
            </a:r>
            <a:r>
              <a:rPr lang="zh-TW" altLang="en-US" sz="2800" dirty="0"/>
              <a:t> </a:t>
            </a:r>
            <a:r>
              <a:rPr lang="en-US" altLang="zh-TW" sz="2800" dirty="0"/>
              <a:t>stranger</a:t>
            </a:r>
          </a:p>
          <a:p>
            <a:r>
              <a:rPr lang="zh-TW" altLang="en-US" sz="2800" dirty="0"/>
              <a:t>在舞台上表演 </a:t>
            </a:r>
            <a:r>
              <a:rPr lang="en-US" altLang="zh-TW" sz="2800" dirty="0"/>
              <a:t>having a performance</a:t>
            </a:r>
            <a:r>
              <a:rPr lang="zh-TW" altLang="en-US" sz="2800" dirty="0"/>
              <a:t> </a:t>
            </a:r>
            <a:r>
              <a:rPr lang="en-US" altLang="zh-TW" sz="2800" dirty="0"/>
              <a:t>on</a:t>
            </a:r>
            <a:r>
              <a:rPr lang="zh-TW" altLang="en-US" sz="2800" dirty="0"/>
              <a:t> </a:t>
            </a:r>
            <a:r>
              <a:rPr lang="en-US" altLang="zh-TW" sz="2800" dirty="0"/>
              <a:t>the</a:t>
            </a:r>
            <a:r>
              <a:rPr lang="zh-TW" altLang="en-US" sz="2800" dirty="0"/>
              <a:t> </a:t>
            </a:r>
            <a:r>
              <a:rPr lang="en-US" altLang="zh-TW" sz="2800" dirty="0"/>
              <a:t>stage</a:t>
            </a:r>
          </a:p>
          <a:p>
            <a:r>
              <a:rPr lang="zh-TW" altLang="en-US" sz="2800" dirty="0"/>
              <a:t>任何時刻 </a:t>
            </a:r>
            <a:r>
              <a:rPr lang="en-US" altLang="zh-TW" sz="2800" dirty="0"/>
              <a:t>every time</a:t>
            </a:r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05275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BE3D776-85B0-4C65-B5D9-02CE7D5F8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zh-TW" altLang="en-US" dirty="0"/>
              <a:t>台客劇場  舒適圈大挑戰</a:t>
            </a:r>
            <a:br>
              <a:rPr lang="en-US" altLang="zh-TW" dirty="0"/>
            </a:br>
            <a:r>
              <a:rPr lang="en-US" altLang="zh-TW" dirty="0" err="1"/>
              <a:t>tkstory</a:t>
            </a:r>
            <a:r>
              <a:rPr lang="en-US" altLang="zh-TW" dirty="0"/>
              <a:t> </a:t>
            </a:r>
            <a:br>
              <a:rPr lang="en-US" altLang="zh-TW" dirty="0"/>
            </a:br>
            <a:r>
              <a:rPr lang="en-US" altLang="zh-TW" dirty="0"/>
              <a:t>a challenge of comfort zone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38BCCD8-2AB2-4920-9138-99F801FDA3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hlinkClick r:id="rId2"/>
              </a:rPr>
              <a:t>https://www.youtube.com/watch?v=NgjA_JnIBPc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27617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9531E6C-CDE4-4913-B939-D735411CD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闖關時間  </a:t>
            </a:r>
            <a:r>
              <a:rPr lang="en-US" altLang="zh-TW" dirty="0"/>
              <a:t>tournament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3BF0055-E207-430A-9584-1BC2D2C77B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420427"/>
            <a:ext cx="10178322" cy="4882719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dirty="0"/>
              <a:t>五人一組，進行</a:t>
            </a:r>
            <a:r>
              <a:rPr lang="en-US" altLang="zh-TW" dirty="0"/>
              <a:t>20</a:t>
            </a:r>
            <a:r>
              <a:rPr lang="zh-TW" altLang="en-US" dirty="0"/>
              <a:t>分鐘勇氣大挑戰。</a:t>
            </a:r>
            <a:r>
              <a:rPr lang="en-US" altLang="zh-TW" dirty="0"/>
              <a:t>Five people in a group, to do a 20-minute game.</a:t>
            </a:r>
          </a:p>
          <a:p>
            <a:r>
              <a:rPr lang="zh-TW" altLang="en-US" dirty="0"/>
              <a:t>小組合作找到有以下特徵的人並請他於紙上簽名</a:t>
            </a:r>
            <a:r>
              <a:rPr lang="en-US" altLang="zh-TW" dirty="0"/>
              <a:t>:The team worked together to find people with the following characteristics and asked him to sign it on paper:</a:t>
            </a:r>
          </a:p>
          <a:p>
            <a:pPr marL="914400" lvl="1" indent="-457200">
              <a:buFont typeface="+mj-lt"/>
              <a:buAutoNum type="arabicPeriod"/>
            </a:pPr>
            <a:r>
              <a:rPr lang="zh-TW" altLang="en-US" dirty="0"/>
              <a:t>戴眼鏡的男生（一分）</a:t>
            </a:r>
            <a:r>
              <a:rPr lang="en-US" altLang="zh-TW" dirty="0"/>
              <a:t>Boy with glasses (1 point)</a:t>
            </a:r>
            <a:endParaRPr lang="zh-TW" altLang="en-US" dirty="0"/>
          </a:p>
          <a:p>
            <a:pPr marL="914400" lvl="1" indent="-457200">
              <a:buFont typeface="+mj-lt"/>
              <a:buAutoNum type="arabicPeriod"/>
            </a:pPr>
            <a:r>
              <a:rPr lang="zh-TW" altLang="en-US" dirty="0"/>
              <a:t>帶帽子的女生（一分）</a:t>
            </a:r>
            <a:r>
              <a:rPr lang="en-US" altLang="zh-TW" dirty="0"/>
              <a:t>girl with a hat (1point)</a:t>
            </a:r>
            <a:endParaRPr lang="zh-TW" altLang="en-US" dirty="0"/>
          </a:p>
          <a:p>
            <a:pPr marL="914400" lvl="1" indent="-457200">
              <a:buFont typeface="+mj-lt"/>
              <a:buAutoNum type="arabicPeriod"/>
            </a:pPr>
            <a:r>
              <a:rPr lang="zh-TW" altLang="en-US" dirty="0"/>
              <a:t>綁頭髮又穿白色鞋子的女生（兩分）</a:t>
            </a:r>
            <a:r>
              <a:rPr lang="en-US" altLang="zh-TW" dirty="0"/>
              <a:t> Girl with tied hair and white shoes (2 points)</a:t>
            </a:r>
            <a:endParaRPr lang="zh-TW" altLang="en-US" dirty="0"/>
          </a:p>
          <a:p>
            <a:pPr marL="914400" lvl="1" indent="-457200">
              <a:buFont typeface="+mj-lt"/>
              <a:buAutoNum type="arabicPeriod"/>
            </a:pPr>
            <a:r>
              <a:rPr lang="zh-TW" altLang="en-US" dirty="0"/>
              <a:t>身上服裝有穿牛仔材質的人（一分）</a:t>
            </a:r>
            <a:r>
              <a:rPr lang="en-US" altLang="zh-TW" dirty="0"/>
              <a:t>people who wear cowboy clothes. (1point)</a:t>
            </a:r>
          </a:p>
          <a:p>
            <a:pPr marL="914400" lvl="1" indent="-457200">
              <a:buFont typeface="+mj-lt"/>
              <a:buAutoNum type="arabicPeriod"/>
            </a:pPr>
            <a:r>
              <a:rPr lang="zh-TW" altLang="en-US" dirty="0"/>
              <a:t>戴黑色手表的男生</a:t>
            </a:r>
            <a:r>
              <a:rPr lang="en-US" altLang="zh-TW" dirty="0"/>
              <a:t>(</a:t>
            </a:r>
            <a:r>
              <a:rPr lang="zh-TW" altLang="en-US" dirty="0"/>
              <a:t>一分</a:t>
            </a:r>
            <a:r>
              <a:rPr lang="en-US" altLang="zh-TW" dirty="0"/>
              <a:t>) Boy with a watch (1point)</a:t>
            </a:r>
          </a:p>
          <a:p>
            <a:pPr marL="914400" lvl="1" indent="-457200">
              <a:buFont typeface="+mj-lt"/>
              <a:buAutoNum type="arabicPeriod"/>
            </a:pPr>
            <a:r>
              <a:rPr lang="zh-TW" altLang="en-US" dirty="0"/>
              <a:t>穿高年級制服的學長姐</a:t>
            </a:r>
            <a:r>
              <a:rPr lang="en-US" altLang="zh-TW" dirty="0"/>
              <a:t>(</a:t>
            </a:r>
            <a:r>
              <a:rPr lang="zh-TW" altLang="en-US" dirty="0"/>
              <a:t>三分</a:t>
            </a:r>
            <a:r>
              <a:rPr lang="en-US" altLang="zh-TW" dirty="0"/>
              <a:t>) Senior elder sister wearing a high school uniform (3 points)</a:t>
            </a:r>
          </a:p>
          <a:p>
            <a:pPr marL="914400" lvl="1" indent="-457200">
              <a:buFont typeface="+mj-lt"/>
              <a:buAutoNum type="arabicPeriod"/>
            </a:pPr>
            <a:r>
              <a:rPr lang="zh-TW" altLang="en-US" dirty="0"/>
              <a:t>手持飲料的人</a:t>
            </a:r>
            <a:r>
              <a:rPr lang="en-US" altLang="zh-TW" dirty="0"/>
              <a:t>(</a:t>
            </a:r>
            <a:r>
              <a:rPr lang="zh-TW" altLang="en-US" dirty="0"/>
              <a:t>一分</a:t>
            </a:r>
            <a:r>
              <a:rPr lang="en-US" altLang="zh-TW" dirty="0"/>
              <a:t>) Person holding a drink (1point)</a:t>
            </a:r>
          </a:p>
          <a:p>
            <a:pPr marL="914400" lvl="1" indent="-457200">
              <a:buFont typeface="+mj-lt"/>
              <a:buAutoNum type="arabicPeriod"/>
            </a:pPr>
            <a:r>
              <a:rPr lang="zh-TW" altLang="en-US" dirty="0"/>
              <a:t>身高超過</a:t>
            </a:r>
            <a:r>
              <a:rPr lang="en-US" altLang="zh-TW" dirty="0"/>
              <a:t>180</a:t>
            </a:r>
            <a:r>
              <a:rPr lang="zh-TW" altLang="en-US" dirty="0"/>
              <a:t>的人</a:t>
            </a:r>
            <a:r>
              <a:rPr lang="en-US" altLang="zh-TW" dirty="0"/>
              <a:t>(</a:t>
            </a:r>
            <a:r>
              <a:rPr lang="zh-TW" altLang="en-US" dirty="0"/>
              <a:t>三分</a:t>
            </a:r>
            <a:r>
              <a:rPr lang="en-US" altLang="zh-TW" dirty="0"/>
              <a:t>) Person over 180(3 points)</a:t>
            </a:r>
            <a:endParaRPr lang="zh-TW" altLang="en-US" dirty="0"/>
          </a:p>
          <a:p>
            <a:pPr marL="914400" lvl="1" indent="-457200">
              <a:buFont typeface="+mj-lt"/>
              <a:buAutoNum type="arabicPeriod"/>
            </a:pPr>
            <a:r>
              <a:rPr lang="zh-TW" altLang="en-US" dirty="0"/>
              <a:t>找一個人問說：</a:t>
            </a:r>
            <a:r>
              <a:rPr lang="en-US" altLang="zh-TW" dirty="0"/>
              <a:t>coffee tea or me </a:t>
            </a:r>
            <a:r>
              <a:rPr lang="zh-TW" altLang="en-US" dirty="0"/>
              <a:t>要他回答</a:t>
            </a:r>
            <a:r>
              <a:rPr lang="en-US" altLang="zh-TW" dirty="0"/>
              <a:t>you(</a:t>
            </a:r>
            <a:r>
              <a:rPr lang="zh-TW" altLang="en-US" dirty="0"/>
              <a:t>你</a:t>
            </a:r>
            <a:r>
              <a:rPr lang="en-US" altLang="zh-TW" dirty="0"/>
              <a:t>)</a:t>
            </a:r>
            <a:r>
              <a:rPr lang="zh-TW" altLang="en-US" dirty="0"/>
              <a:t>才算過關（七分）</a:t>
            </a:r>
            <a:r>
              <a:rPr lang="en-US" altLang="zh-TW" dirty="0"/>
              <a:t> Ask someone : coffee tea or me and he/she need to say :you  (7 points)</a:t>
            </a:r>
            <a:endParaRPr lang="zh-TW" altLang="en-US" dirty="0"/>
          </a:p>
          <a:p>
            <a:pPr marL="914400" lvl="1" indent="-457200">
              <a:buFont typeface="+mj-lt"/>
              <a:buAutoNum type="arabicPeriod"/>
            </a:pPr>
            <a:r>
              <a:rPr lang="zh-TW" altLang="en-US" dirty="0"/>
              <a:t>要到一個人的賴</a:t>
            </a:r>
            <a:r>
              <a:rPr lang="en-US" altLang="zh-TW" dirty="0"/>
              <a:t>(</a:t>
            </a:r>
            <a:r>
              <a:rPr lang="zh-TW" altLang="en-US" dirty="0"/>
              <a:t>十五分</a:t>
            </a:r>
            <a:r>
              <a:rPr lang="en-US" altLang="zh-TW" dirty="0"/>
              <a:t>) get </a:t>
            </a:r>
            <a:r>
              <a:rPr lang="en-US" altLang="zh-TW" dirty="0" err="1"/>
              <a:t>someones</a:t>
            </a:r>
            <a:r>
              <a:rPr lang="en-US" altLang="zh-TW" dirty="0"/>
              <a:t> LINE  (15 points)</a:t>
            </a:r>
          </a:p>
          <a:p>
            <a:pPr marL="914400" lvl="1" indent="-457200">
              <a:buFont typeface="+mj-lt"/>
              <a:buAutoNum type="arabi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46492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1C31CD4-9B81-4C8F-99D7-E654F17B8D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0556" y="1371601"/>
            <a:ext cx="10178322" cy="3593591"/>
          </a:xfrm>
        </p:spPr>
        <p:txBody>
          <a:bodyPr>
            <a:normAutofit fontScale="77500" lnSpcReduction="20000"/>
          </a:bodyPr>
          <a:lstStyle/>
          <a:p>
            <a:r>
              <a:rPr lang="zh-TW" altLang="en-US" sz="2800" dirty="0"/>
              <a:t>不可重複執行同項任務 </a:t>
            </a:r>
            <a:r>
              <a:rPr lang="en-US" altLang="zh-TW" sz="2800" dirty="0"/>
              <a:t>Do not repeat the same task</a:t>
            </a:r>
          </a:p>
          <a:p>
            <a:r>
              <a:rPr lang="zh-TW" altLang="en-US" sz="2800" dirty="0"/>
              <a:t>不可都是同一個人進行任務呦</a:t>
            </a:r>
            <a:r>
              <a:rPr lang="en-US" altLang="zh-TW" sz="2800" dirty="0">
                <a:sym typeface="Wingdings" panose="05000000000000000000" pitchFamily="2" charset="2"/>
              </a:rPr>
              <a:t> It must not be the same person</a:t>
            </a:r>
            <a:endParaRPr lang="en-US" altLang="zh-TW" sz="2800" dirty="0"/>
          </a:p>
          <a:p>
            <a:r>
              <a:rPr lang="zh-TW" altLang="en-US" sz="2800" dirty="0"/>
              <a:t>至少完成</a:t>
            </a:r>
            <a:r>
              <a:rPr lang="en-US" altLang="zh-TW" sz="2800" dirty="0"/>
              <a:t>7</a:t>
            </a:r>
            <a:r>
              <a:rPr lang="zh-TW" altLang="en-US" sz="2800" dirty="0"/>
              <a:t>項才可回來，若未在時間內達到目標，將接受</a:t>
            </a:r>
            <a:r>
              <a:rPr lang="zh-TW" altLang="en-US" sz="2800" dirty="0">
                <a:solidFill>
                  <a:srgbClr val="FF0000"/>
                </a:solidFill>
                <a:highlight>
                  <a:srgbClr val="FFFF00"/>
                </a:highlight>
              </a:rPr>
              <a:t>終極懲罰</a:t>
            </a:r>
            <a:r>
              <a:rPr lang="en-US" altLang="zh-TW" sz="2800" dirty="0"/>
              <a:t>!!!!!!!!!!(</a:t>
            </a:r>
            <a:r>
              <a:rPr lang="zh-TW" altLang="en-US" sz="2800" dirty="0">
                <a:solidFill>
                  <a:srgbClr val="FF0000"/>
                </a:solidFill>
                <a:highlight>
                  <a:srgbClr val="FFFF00"/>
                </a:highlight>
              </a:rPr>
              <a:t>超可怕</a:t>
            </a:r>
            <a:r>
              <a:rPr lang="en-US" altLang="zh-TW" sz="2800" dirty="0"/>
              <a:t>!!) At least 7 items can be returned. If you do not reach the goal within the time, you will receive </a:t>
            </a:r>
            <a:r>
              <a:rPr lang="en-US" altLang="zh-TW" sz="2800" dirty="0">
                <a:highlight>
                  <a:srgbClr val="FF00FF"/>
                </a:highlight>
              </a:rPr>
              <a:t>the ultimate penalty.</a:t>
            </a:r>
          </a:p>
          <a:p>
            <a:r>
              <a:rPr lang="zh-TW" altLang="en-US" sz="2800" dirty="0"/>
              <a:t>最先完成</a:t>
            </a:r>
            <a:r>
              <a:rPr lang="en-US" altLang="zh-TW" sz="2800" dirty="0"/>
              <a:t>7</a:t>
            </a:r>
            <a:r>
              <a:rPr lang="zh-TW" altLang="en-US" sz="2800" dirty="0"/>
              <a:t>項以上並最早回來的組別可再加</a:t>
            </a:r>
            <a:r>
              <a:rPr lang="en-US" altLang="zh-TW" sz="2800" dirty="0"/>
              <a:t>5</a:t>
            </a:r>
            <a:r>
              <a:rPr lang="zh-TW" altLang="en-US" sz="2800" dirty="0"/>
              <a:t>分</a:t>
            </a:r>
            <a:r>
              <a:rPr lang="en-US" altLang="zh-TW" sz="2800" dirty="0"/>
              <a:t>!!</a:t>
            </a:r>
          </a:p>
          <a:p>
            <a:r>
              <a:rPr lang="en-US" altLang="zh-TW" sz="2800" dirty="0"/>
              <a:t>10</a:t>
            </a:r>
            <a:r>
              <a:rPr lang="zh-TW" altLang="en-US" sz="2800" dirty="0"/>
              <a:t>項全部完成的組別可再加</a:t>
            </a:r>
            <a:r>
              <a:rPr lang="en-US" altLang="zh-TW" sz="2800" dirty="0"/>
              <a:t>10</a:t>
            </a:r>
            <a:r>
              <a:rPr lang="zh-TW" altLang="en-US" sz="2800" dirty="0"/>
              <a:t>分</a:t>
            </a:r>
            <a:r>
              <a:rPr lang="en-US" altLang="zh-TW" sz="2800" dirty="0"/>
              <a:t>!! The first group that has completed more than 7 items and returned at the earliest place can add another 5 points</a:t>
            </a:r>
          </a:p>
          <a:p>
            <a:r>
              <a:rPr lang="zh-TW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highlight>
                  <a:srgbClr val="FF00FF"/>
                </a:highlight>
              </a:rPr>
              <a:t>當然分數最高ㄉ組別有獎品喔</a:t>
            </a:r>
            <a:r>
              <a:rPr lang="en-US" altLang="zh-TW" sz="2800" dirty="0">
                <a:solidFill>
                  <a:schemeClr val="tx1">
                    <a:lumMod val="95000"/>
                    <a:lumOff val="5000"/>
                  </a:schemeClr>
                </a:solidFill>
                <a:highlight>
                  <a:srgbClr val="FF00FF"/>
                </a:highlight>
              </a:rPr>
              <a:t>!!</a:t>
            </a:r>
            <a:r>
              <a:rPr lang="en-US" altLang="zh-TW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zh-TW" sz="2800" dirty="0">
                <a:solidFill>
                  <a:schemeClr val="tx1">
                    <a:lumMod val="95000"/>
                    <a:lumOff val="5000"/>
                  </a:schemeClr>
                </a:solidFill>
                <a:highlight>
                  <a:srgbClr val="FFFF00"/>
                </a:highlight>
              </a:rPr>
              <a:t>Of course, there is a prize for the highest score group!!</a:t>
            </a:r>
            <a:endParaRPr lang="zh-TW" altLang="en-US" sz="2800" dirty="0">
              <a:solidFill>
                <a:schemeClr val="tx1">
                  <a:lumMod val="95000"/>
                  <a:lumOff val="5000"/>
                </a:schemeClr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655572614"/>
      </p:ext>
    </p:extLst>
  </p:cSld>
  <p:clrMapOvr>
    <a:masterClrMapping/>
  </p:clrMapOvr>
</p:sld>
</file>

<file path=ppt/theme/theme1.xml><?xml version="1.0" encoding="utf-8"?>
<a:theme xmlns:a="http://schemas.openxmlformats.org/drawingml/2006/main" name="徽章">
  <a:themeElements>
    <a:clrScheme name="徽章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徽章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徽章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TM10001106[[fn=徽章]]</Template>
  <TotalTime>117</TotalTime>
  <Words>493</Words>
  <Application>Microsoft Office PowerPoint</Application>
  <PresentationFormat>寬螢幕</PresentationFormat>
  <Paragraphs>30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3" baseType="lpstr">
      <vt:lpstr>微軟正黑體</vt:lpstr>
      <vt:lpstr>新細明體</vt:lpstr>
      <vt:lpstr>Agency FB</vt:lpstr>
      <vt:lpstr>Arial</vt:lpstr>
      <vt:lpstr>Gill Sans MT</vt:lpstr>
      <vt:lpstr>Impact</vt:lpstr>
      <vt:lpstr>Wingdings</vt:lpstr>
      <vt:lpstr>徽章</vt:lpstr>
      <vt:lpstr>勇氣訓練 Courage training</vt:lpstr>
      <vt:lpstr>什麼時候需要勇氣? When do we need courage?</vt:lpstr>
      <vt:lpstr>台客劇場  舒適圈大挑戰 tkstory  a challenge of comfort zone</vt:lpstr>
      <vt:lpstr>闖關時間  tournament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勇氣訓練</dc:title>
  <dc:creator>許友瀞</dc:creator>
  <cp:lastModifiedBy>友瀞 許</cp:lastModifiedBy>
  <cp:revision>11</cp:revision>
  <dcterms:created xsi:type="dcterms:W3CDTF">2018-03-29T05:39:07Z</dcterms:created>
  <dcterms:modified xsi:type="dcterms:W3CDTF">2018-06-06T16:21:38Z</dcterms:modified>
</cp:coreProperties>
</file>